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sldIdLst>
    <p:sldId id="256" r:id="rId2"/>
  </p:sldIdLst>
  <p:sldSz cx="14401800" cy="36004500"/>
  <p:notesSz cx="6858000" cy="9144000"/>
  <p:defaultTextStyle>
    <a:defPPr>
      <a:defRPr lang="en-US"/>
    </a:defPPr>
    <a:lvl1pPr marL="0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39906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79812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19718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59627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199533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39439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79345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19251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97778" autoAdjust="0"/>
  </p:normalViewPr>
  <p:slideViewPr>
    <p:cSldViewPr>
      <p:cViewPr>
        <p:scale>
          <a:sx n="66" d="100"/>
          <a:sy n="66" d="100"/>
        </p:scale>
        <p:origin x="-714" y="-72"/>
      </p:cViewPr>
      <p:guideLst>
        <p:guide orient="horz" pos="11340"/>
        <p:guide pos="4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211" y="7381608"/>
            <a:ext cx="9721213" cy="11820790"/>
          </a:xfrm>
        </p:spPr>
        <p:txBody>
          <a:bodyPr lIns="0" rIns="0" anchor="t">
            <a:noAutofit/>
          </a:bodyPr>
          <a:lstStyle>
            <a:lvl1pPr>
              <a:defRPr sz="2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210" y="20505786"/>
            <a:ext cx="9721215" cy="5897514"/>
          </a:xfrm>
        </p:spPr>
        <p:txBody>
          <a:bodyPr>
            <a:normAutofit/>
          </a:bodyPr>
          <a:lstStyle>
            <a:lvl1pPr marL="0" indent="0" algn="l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0680" y="8161020"/>
            <a:ext cx="6650135" cy="204025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85010" y="8161020"/>
            <a:ext cx="3269209" cy="20402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3880" y="8161020"/>
            <a:ext cx="6653632" cy="2040255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443880" y="8113014"/>
            <a:ext cx="6653632" cy="20402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5011" y="7728966"/>
            <a:ext cx="9721215" cy="11185398"/>
          </a:xfrm>
        </p:spPr>
        <p:txBody>
          <a:bodyPr anchor="t">
            <a:noAutofit/>
          </a:bodyPr>
          <a:lstStyle>
            <a:lvl1pPr algn="l">
              <a:defRPr sz="151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5011" y="20402550"/>
            <a:ext cx="9721215" cy="4800600"/>
          </a:xfrm>
        </p:spPr>
        <p:txBody>
          <a:bodyPr anchor="t">
            <a:normAutofit/>
          </a:bodyPr>
          <a:lstStyle>
            <a:lvl1pPr marL="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1pPr>
            <a:lvl2pPr marL="14401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98" y="3200400"/>
            <a:ext cx="5695712" cy="5600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67022" y="10058260"/>
            <a:ext cx="5743971" cy="15127487"/>
          </a:xfrm>
        </p:spPr>
        <p:txBody>
          <a:bodyPr>
            <a:normAutofit/>
          </a:bodyPr>
          <a:lstStyle>
            <a:lvl1pPr>
              <a:defRPr sz="5700"/>
            </a:lvl1pPr>
            <a:lvl2pPr>
              <a:defRPr sz="5700"/>
            </a:lvl2pPr>
            <a:lvl3pPr>
              <a:defRPr sz="57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2388" y="10058375"/>
            <a:ext cx="5731915" cy="15127340"/>
          </a:xfrm>
        </p:spPr>
        <p:txBody>
          <a:bodyPr>
            <a:normAutofit/>
          </a:bodyPr>
          <a:lstStyle>
            <a:lvl1pPr>
              <a:defRPr sz="5700"/>
            </a:lvl1pPr>
            <a:lvl2pPr>
              <a:defRPr sz="5700"/>
            </a:lvl2pPr>
            <a:lvl3pPr>
              <a:defRPr sz="57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77697" y="33370840"/>
            <a:ext cx="8036204" cy="191690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97" y="3200403"/>
            <a:ext cx="5694781" cy="560069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0099" y="10059593"/>
            <a:ext cx="5730716" cy="3392088"/>
          </a:xfrm>
        </p:spPr>
        <p:txBody>
          <a:bodyPr anchor="t">
            <a:normAutofit/>
          </a:bodyPr>
          <a:lstStyle>
            <a:lvl1pPr marL="0" indent="0">
              <a:buNone/>
              <a:defRPr sz="5700" b="0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0098" y="15018552"/>
            <a:ext cx="5730716" cy="15135220"/>
          </a:xfrm>
        </p:spPr>
        <p:txBody>
          <a:bodyPr>
            <a:normAutofit/>
          </a:bodyPr>
          <a:lstStyle>
            <a:lvl1pPr>
              <a:defRPr sz="5700"/>
            </a:lvl1pPr>
            <a:lvl2pPr>
              <a:defRPr sz="5700"/>
            </a:lvl2pPr>
            <a:lvl3pPr>
              <a:defRPr sz="5700"/>
            </a:lvl3pPr>
            <a:lvl4pPr>
              <a:defRPr sz="5700"/>
            </a:lvl4pPr>
            <a:lvl5pPr>
              <a:defRPr sz="57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75885" y="10059593"/>
            <a:ext cx="5765721" cy="3392088"/>
          </a:xfrm>
        </p:spPr>
        <p:txBody>
          <a:bodyPr anchor="t">
            <a:normAutofit/>
          </a:bodyPr>
          <a:lstStyle>
            <a:lvl1pPr marL="0" indent="0">
              <a:buNone/>
              <a:defRPr sz="5700" b="0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75886" y="15018549"/>
            <a:ext cx="5750719" cy="15135225"/>
          </a:xfrm>
        </p:spPr>
        <p:txBody>
          <a:bodyPr>
            <a:normAutofit/>
          </a:bodyPr>
          <a:lstStyle>
            <a:lvl1pPr>
              <a:defRPr sz="5700"/>
            </a:lvl1pPr>
            <a:lvl2pPr>
              <a:defRPr sz="5700"/>
            </a:lvl2pPr>
            <a:lvl3pPr>
              <a:defRPr sz="5700"/>
            </a:lvl3pPr>
            <a:lvl4pPr>
              <a:defRPr sz="5700"/>
            </a:lvl4pPr>
            <a:lvl5pPr>
              <a:defRPr sz="57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777697" y="33370840"/>
            <a:ext cx="8036204" cy="191690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281410" y="8145604"/>
            <a:ext cx="2880360" cy="1916906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0885" y="10084602"/>
            <a:ext cx="5755719" cy="15168557"/>
          </a:xfrm>
        </p:spPr>
        <p:txBody>
          <a:bodyPr>
            <a:normAutofit/>
          </a:bodyPr>
          <a:lstStyle>
            <a:lvl1pPr>
              <a:defRPr sz="5700"/>
            </a:lvl1pPr>
            <a:lvl2pPr>
              <a:defRPr sz="5700"/>
            </a:lvl2pPr>
            <a:lvl3pPr>
              <a:defRPr sz="5700"/>
            </a:lvl3pPr>
            <a:lvl4pPr>
              <a:defRPr sz="5700"/>
            </a:lvl4pPr>
            <a:lvl5pPr>
              <a:defRPr sz="57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98" y="3183731"/>
            <a:ext cx="5715714" cy="5467350"/>
          </a:xfrm>
        </p:spPr>
        <p:txBody>
          <a:bodyPr anchor="t">
            <a:normAutofit/>
          </a:bodyPr>
          <a:lstStyle>
            <a:lvl1pPr algn="l">
              <a:defRPr sz="57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0098" y="10084597"/>
            <a:ext cx="5715714" cy="9517856"/>
          </a:xfrm>
        </p:spPr>
        <p:txBody>
          <a:bodyPr>
            <a:normAutofit/>
          </a:bodyPr>
          <a:lstStyle>
            <a:lvl1pPr marL="0" indent="0">
              <a:buNone/>
              <a:defRPr sz="5700"/>
            </a:lvl1pPr>
            <a:lvl2pPr marL="1440180" indent="0">
              <a:buNone/>
              <a:defRPr sz="3800"/>
            </a:lvl2pPr>
            <a:lvl3pPr marL="2880360" indent="0">
              <a:buNone/>
              <a:defRPr sz="32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777697" y="33370840"/>
            <a:ext cx="8036204" cy="191690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97" y="3150391"/>
            <a:ext cx="3267908" cy="10401305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57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8083" y="8667748"/>
            <a:ext cx="8863607" cy="22159016"/>
          </a:xfrm>
        </p:spPr>
        <p:txBody>
          <a:bodyPr/>
          <a:lstStyle>
            <a:lvl1pPr marL="0" indent="0">
              <a:buNone/>
              <a:defRPr sz="10100"/>
            </a:lvl1pPr>
            <a:lvl2pPr marL="1440180" indent="0">
              <a:buNone/>
              <a:defRPr sz="8800"/>
            </a:lvl2pPr>
            <a:lvl3pPr marL="2880360" indent="0">
              <a:buNone/>
              <a:defRPr sz="7600"/>
            </a:lvl3pPr>
            <a:lvl4pPr marL="4320540" indent="0">
              <a:buNone/>
              <a:defRPr sz="6300"/>
            </a:lvl4pPr>
            <a:lvl5pPr marL="5760720" indent="0">
              <a:buNone/>
              <a:defRPr sz="6300"/>
            </a:lvl5pPr>
            <a:lvl6pPr marL="7200900" indent="0">
              <a:buNone/>
              <a:defRPr sz="6300"/>
            </a:lvl6pPr>
            <a:lvl7pPr marL="8641080" indent="0">
              <a:buNone/>
              <a:defRPr sz="6300"/>
            </a:lvl7pPr>
            <a:lvl8pPr marL="10081260" indent="0">
              <a:buNone/>
              <a:defRPr sz="6300"/>
            </a:lvl8pPr>
            <a:lvl9pPr marL="11521440" indent="0">
              <a:buNone/>
              <a:defRPr sz="63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8083" y="3225409"/>
            <a:ext cx="5893237" cy="4775594"/>
          </a:xfrm>
        </p:spPr>
        <p:txBody>
          <a:bodyPr>
            <a:normAutofit/>
          </a:bodyPr>
          <a:lstStyle>
            <a:lvl1pPr marL="0" indent="0">
              <a:buNone/>
              <a:defRPr sz="5700"/>
            </a:lvl1pPr>
            <a:lvl2pPr marL="1440180" indent="0">
              <a:buNone/>
              <a:defRPr sz="3800"/>
            </a:lvl2pPr>
            <a:lvl3pPr marL="2880360" indent="0">
              <a:buNone/>
              <a:defRPr sz="32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777697" y="33370840"/>
            <a:ext cx="8036204" cy="191690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5011" y="8161020"/>
            <a:ext cx="3265523" cy="10392197"/>
          </a:xfrm>
          <a:prstGeom prst="rect">
            <a:avLst/>
          </a:prstGeom>
        </p:spPr>
        <p:txBody>
          <a:bodyPr vert="horz" lIns="288036" tIns="144018" rIns="288036" bIns="144018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0680" y="8121939"/>
            <a:ext cx="6650135" cy="20402561"/>
          </a:xfrm>
          <a:prstGeom prst="rect">
            <a:avLst/>
          </a:prstGeom>
        </p:spPr>
        <p:txBody>
          <a:bodyPr vert="horz" lIns="288036" tIns="144018" rIns="288036" bIns="1440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81410" y="994710"/>
            <a:ext cx="2880360" cy="1916906"/>
          </a:xfrm>
          <a:prstGeom prst="rect">
            <a:avLst/>
          </a:prstGeom>
        </p:spPr>
        <p:txBody>
          <a:bodyPr vert="horz" lIns="288036" tIns="144018" rIns="288036" bIns="144018" rtlCol="0" anchor="t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5011" y="33370840"/>
            <a:ext cx="8036204" cy="1916906"/>
          </a:xfrm>
          <a:prstGeom prst="rect">
            <a:avLst/>
          </a:prstGeom>
        </p:spPr>
        <p:txBody>
          <a:bodyPr vert="horz" lIns="288036" tIns="144018" rIns="288036" bIns="144018" rtlCol="0" anchor="t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6610" y="33370840"/>
            <a:ext cx="1791852" cy="1916906"/>
          </a:xfrm>
          <a:prstGeom prst="rect">
            <a:avLst/>
          </a:prstGeom>
        </p:spPr>
        <p:txBody>
          <a:bodyPr vert="horz" lIns="288036" tIns="144018" rIns="288036" bIns="144018" rtlCol="0" anchor="t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defTabSz="2880360" rtl="0" eaLnBrk="1" latinLnBrk="0" hangingPunct="1">
        <a:spcBef>
          <a:spcPct val="0"/>
        </a:spcBef>
        <a:buNone/>
        <a:defRPr sz="5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64108" indent="-864108" algn="l" defTabSz="2880360" rtl="0" eaLnBrk="1" latinLnBrk="0" hangingPunct="1">
        <a:spcBef>
          <a:spcPct val="20000"/>
        </a:spcBef>
        <a:buFont typeface="Arial" pitchFamily="34" charset="0"/>
        <a:buChar char="•"/>
        <a:defRPr sz="57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2340293" indent="-900113" algn="l" defTabSz="2880360" rtl="0" eaLnBrk="1" latinLnBrk="0" hangingPunct="1">
        <a:spcBef>
          <a:spcPct val="20000"/>
        </a:spcBef>
        <a:buFont typeface="Arial" pitchFamily="34" charset="0"/>
        <a:buChar char="–"/>
        <a:defRPr sz="57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57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5040630" indent="-720090" algn="l" defTabSz="2880360" rtl="0" eaLnBrk="1" latinLnBrk="0" hangingPunct="1">
        <a:spcBef>
          <a:spcPct val="20000"/>
        </a:spcBef>
        <a:buFont typeface="Arial" pitchFamily="34" charset="0"/>
        <a:buChar char="–"/>
        <a:defRPr sz="57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0" indent="-720090" algn="l" defTabSz="2880360" rtl="0" eaLnBrk="1" latinLnBrk="0" hangingPunct="1">
        <a:spcBef>
          <a:spcPct val="20000"/>
        </a:spcBef>
        <a:buFont typeface="Arial" pitchFamily="34" charset="0"/>
        <a:buChar char="»"/>
        <a:defRPr sz="57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57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57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57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4EB7C4"/>
            </a:gs>
            <a:gs pos="76000">
              <a:srgbClr val="59B8D4"/>
            </a:gs>
            <a:gs pos="0">
              <a:srgbClr val="00B050"/>
            </a:gs>
            <a:gs pos="92000">
              <a:schemeClr val="bg2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050"/>
            <a:ext cx="14401800" cy="2743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28900" y="2362140"/>
            <a:ext cx="10809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The University of Hong Kong No. 2 University Drive (HKU 2UD) New Research Building</a:t>
            </a:r>
            <a:endParaRPr lang="en-US" sz="2400" i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41620"/>
            <a:ext cx="2200980" cy="248570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2628900" y="141620"/>
            <a:ext cx="7176965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Department of Mechanical Engineering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The University of </a:t>
            </a:r>
            <a:r>
              <a:rPr lang="en-US" sz="2800" dirty="0" smtClean="0">
                <a:solidFill>
                  <a:schemeClr val="bg1"/>
                </a:solidFill>
              </a:rPr>
              <a:t>Hong Kong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BBSE3008 Design </a:t>
            </a:r>
            <a:r>
              <a:rPr lang="en-US" sz="2800" dirty="0" smtClean="0">
                <a:solidFill>
                  <a:schemeClr val="bg1"/>
                </a:solidFill>
              </a:rPr>
              <a:t>Project (2013-2014)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www.mech.hku.hk/bse/bbse3008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2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305</TotalTime>
  <Words>34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Tradeshow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ASHRAE Hong Kong Chapter</dc:title>
  <dc:creator>Admin</dc:creator>
  <cp:lastModifiedBy>Admin</cp:lastModifiedBy>
  <cp:revision>45</cp:revision>
  <dcterms:created xsi:type="dcterms:W3CDTF">2006-08-16T00:00:00Z</dcterms:created>
  <dcterms:modified xsi:type="dcterms:W3CDTF">2014-03-18T17:53:10Z</dcterms:modified>
</cp:coreProperties>
</file>